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254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17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521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661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83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140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627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7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877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83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118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7EF62-934D-40D6-8D38-36F0D976FBDF}" type="datetimeFigureOut">
              <a:rPr lang="hu-HU" smtClean="0"/>
              <a:t>2022. 07. 07.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72A4B-0A79-42A8-8F4A-CBB7DDCD45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507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Carrara" TargetMode="External"/><Relationship Id="rId3" Type="http://schemas.openxmlformats.org/officeDocument/2006/relationships/hyperlink" Target="https://hu.wikipedia.org/wiki/Nagyv%C3%A1rad" TargetMode="External"/><Relationship Id="rId7" Type="http://schemas.openxmlformats.org/officeDocument/2006/relationships/hyperlink" Target="https://hu.wikipedia.org/wiki/Haj%C3%B3_(%C3%A9p%C3%ADt%C3%A9szet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Bazilika" TargetMode="External"/><Relationship Id="rId5" Type="http://schemas.openxmlformats.org/officeDocument/2006/relationships/hyperlink" Target="https://hu.wikipedia.org/wiki/Rom%C3%A1nia" TargetMode="External"/><Relationship Id="rId4" Type="http://schemas.openxmlformats.org/officeDocument/2006/relationships/hyperlink" Target="https://hu.wikipedia.org/wiki/Barokk" TargetMode="External"/><Relationship Id="rId9" Type="http://schemas.openxmlformats.org/officeDocument/2006/relationships/hyperlink" Target="https://hu.wikipedia.org/wiki/II._J%C3%A1nos_P%C3%A1l_p%C3%A1p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gyvarad bazi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4" y="172918"/>
            <a:ext cx="486486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17931" y="515881"/>
            <a:ext cx="6096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Nagyrábéról Erdélybe- Tusnádfürdő</a:t>
            </a:r>
          </a:p>
          <a:p>
            <a:pPr algn="ctr"/>
            <a:r>
              <a:rPr lang="hu-HU" sz="2400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1.Nap </a:t>
            </a:r>
          </a:p>
          <a:p>
            <a:pPr algn="ctr"/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hu-HU" sz="2400" b="1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Nagyvárad"/>
              </a:rPr>
              <a:t>nagyváradi</a:t>
            </a:r>
            <a:r>
              <a:rPr lang="hu-HU" sz="2400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római katolikus székesegyház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legnagyobb 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Barokk"/>
              </a:rPr>
              <a:t>barokk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stílusban épült templom 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Románia"/>
              </a:rPr>
              <a:t>Romániában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A 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Bazilika"/>
              </a:rPr>
              <a:t>bazilika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monumentális méretű. A központi 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Hajó (építészet)"/>
              </a:rPr>
              <a:t>hajó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hossza 70 m, szélessége 30–40 m. Falait vaskói és 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arrara"/>
              </a:rPr>
              <a:t>carrarai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márvány borítja. Két oldalsó hajója és két templomtornya van. 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II. János Pál pápa"/>
              </a:rPr>
              <a:t>II. János Pál pápa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1991-ben a templomot </a:t>
            </a:r>
            <a:r>
              <a:rPr lang="hu-HU" sz="2400" b="0" i="0" u="none" strike="noStrike" dirty="0" err="1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Bazilika"/>
              </a:rPr>
              <a:t>basilica</a:t>
            </a:r>
            <a:r>
              <a:rPr lang="hu-HU" sz="2400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Bazilika"/>
              </a:rPr>
              <a:t> minor</a:t>
            </a:r>
            <a:r>
              <a:rPr lang="hu-HU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rangra emelte. A székesegyház előtt látható Szent László szobra, mely eredetileg a főtéren állt, de az új román hatalom elől 1921-ben idekerült.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78185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3.Nap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Szent Anna-tóig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túra, majd a partján kipihenjük a fáradalmakat. A Mohos tőzegláp különleges világánál folytatjuk a túránkat, ahonnan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Tusnádfürdőre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vezet vissza utunk.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Sürgős közbelépés szükséges a Szent Anna-tó megőrzése érdeké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329"/>
            <a:ext cx="69120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ohos tőzegláp - Hargita megye - Erdély - Kárpátmedence - Romá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75" y="902075"/>
            <a:ext cx="4317915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sten hozta Tusnádfürdőre! | Tusnádfürdő, az erdélyi fürdőváro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00" y="3762000"/>
            <a:ext cx="4128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7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4084" y="0"/>
            <a:ext cx="12034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nap Ezen a napon az első megálló egy mesés helyen,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Kisbaconban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lesz, ahol Benedek Elek, vagyis ahogy a gyerekek ismerték „Elek apó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birtokával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és meséivel ismerkedünk meg. Majd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Bibarcfalván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Székelyföldre oly jellemző borvizet kóstoljuk meg.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Csíkszeredába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utazunk, ahol a Mikó várat tekintjük meg, majd a híres pünkösdi búcsúnak helyet adó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Csíksomlyót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keressük fel.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A kisbaconi Benedek Elek Emlékház története | Pedagógiai Folyóiratok"/>
          <p:cNvSpPr>
            <a:spLocks noChangeAspect="1" noChangeArrowheads="1"/>
          </p:cNvSpPr>
          <p:nvPr/>
        </p:nvSpPr>
        <p:spPr bwMode="auto">
          <a:xfrm>
            <a:off x="1532430" y="31662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28" y="2153307"/>
            <a:ext cx="6861937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6" y="570186"/>
            <a:ext cx="4800000" cy="3600000"/>
          </a:xfrm>
          <a:prstGeom prst="rect">
            <a:avLst/>
          </a:prstGeom>
        </p:spPr>
      </p:pic>
      <p:pic>
        <p:nvPicPr>
          <p:cNvPr id="2050" name="Picture 2" descr="Műemlékek - Mikó-vár, ma Csíki Székely Múzeum, Csíkszer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70" y="2240018"/>
            <a:ext cx="730223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1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síksomlyó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396788"/>
            <a:ext cx="381164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4188" y="-9491663"/>
            <a:ext cx="3811648" cy="5400000"/>
          </a:xfrm>
          <a:prstGeom prst="rect">
            <a:avLst/>
          </a:prstGeom>
        </p:spPr>
      </p:pic>
      <p:pic>
        <p:nvPicPr>
          <p:cNvPr id="3076" name="Picture 4" descr="Csíksomlyó –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11" y="369186"/>
            <a:ext cx="4446913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ndenütt jóóó: Csíksomly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97" y="189186"/>
            <a:ext cx="486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38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nap Utolsó nap reggeli után Háromszék legnagyobb városába, 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Sepsiszentgyörgyre 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utazunk, ahol a Székely Nemzeti Múzeumban </a:t>
            </a:r>
            <a:r>
              <a:rPr lang="hu-H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feltárul előttünk 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székelyek történelme. Ezt követően hosszabb utazás után 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Déva várát 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csodáljuk meg. Utolsó </a:t>
            </a:r>
            <a:r>
              <a:rPr lang="hu-H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megállónk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Aradon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lesz, ahol </a:t>
            </a:r>
            <a:r>
              <a:rPr lang="hu-H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aradi 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vértanúk emlékére állított obeliszk előtt tisztelgünk.</a:t>
            </a:r>
          </a:p>
        </p:txBody>
      </p:sp>
      <p:pic>
        <p:nvPicPr>
          <p:cNvPr id="4098" name="Picture 2" descr="Sepsiszentgyörgy, Székely Nemzeti Múzeum » KirándulásTipp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51" y="1866899"/>
            <a:ext cx="7620000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59" y="2356441"/>
            <a:ext cx="5904000" cy="442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8" y="293961"/>
            <a:ext cx="6188832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nonok sor, Nagyvára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1" y="115777"/>
            <a:ext cx="4861255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91808" y="142695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Nagyvárad-Kanonok sor</a:t>
            </a:r>
          </a:p>
          <a:p>
            <a:r>
              <a:rPr lang="hu-H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épületegyüttest az akkori püspök, Forgách Pál, elképzelései alapján építették, a papok számára. Tíz lakás húzódik meg a 253 méter hosszú, 56 pillér tartotta </a:t>
            </a:r>
            <a:r>
              <a:rPr lang="hu-H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boltíves </a:t>
            </a:r>
            <a:r>
              <a:rPr lang="hu-H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folyósó mögött. A kanonok sort több fázisban, több mint 100 éven át 1753-1875 között építették. Egyedi kinézetét az 56 oszlop által fenntartott 253 m hosszú folyosó </a:t>
            </a:r>
            <a:r>
              <a:rPr lang="hu-HU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kölcsönzi</a:t>
            </a:r>
            <a:r>
              <a:rPr lang="hu-HU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Kanonok sor, Nagyvára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52" y="3510000"/>
            <a:ext cx="25296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6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93682" y="220717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Sas palota, Szigligeti Színház,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Emke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kávéház. A nap utolsó megállója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Kolozsvár,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ahol a belváros megismerése után (Mátyás király szülőháza, Mátyás király szobra, Szent Mihály templom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urizmus Online - Nagyvárad: ékszerdoboz a határ melle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3" y="1554161"/>
            <a:ext cx="5982649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Fekete Sas-palota ólomüveg dísze I. – Köztér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47" y="1421046"/>
            <a:ext cx="3855952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520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gyváradi Állami Színház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18491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gyváradi Állami Színház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18491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isit Ora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8" y="262759"/>
            <a:ext cx="66675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RDÉLY NAGYVÁRAD KÉPEKBEN - irodalom.lapunk.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41" y="1700048"/>
            <a:ext cx="5314915" cy="41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3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gvan Kolozsvár költségvetése, mutatjuk a legfontosabb fejlesztési  projekte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5" y="472966"/>
            <a:ext cx="7074000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átogatható Mátyás király szülőháza Kolozsváron – Főté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14" y="3510000"/>
            <a:ext cx="5825986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63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5615" y="107843"/>
            <a:ext cx="12149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nap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Kolozsvárról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elindulva az első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megállónk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Marosvásárhelyen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lesz, aminek a központjában sétálva megtekintjük a Kultúrpalotát, Teleki Tékát, Bolyai Farkas líceumot, Bolyaiak szobrát. A következő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megállónk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Szováta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ahol a Medve-tavat sétáljuk körbe. Ezt követően a Székelyföld fővárosaként is emlegetett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Székelyudvarhelyen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időzünk egy keveset, megnézve a központban található Szobor parkot, Városházát, Orbán Balázs szobrot, Benedek Elek tanítóképző épületét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Marosvásárhely, Kultúrpalota » KirándulásTipp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" y="2646000"/>
            <a:ext cx="5616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blioteca Teleki-Bolyai din... - Explore Mures Transylvania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02" y="2646000"/>
            <a:ext cx="6162398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6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ansindex - Erdélystat: a Bolyai Farkas Elméleti Líceum vezeti az erdélyi  középiskolai rangs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3" y="248471"/>
            <a:ext cx="6345375" cy="42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zováta a Medve-tó „születésnapját” ünnep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62299"/>
            <a:ext cx="571500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3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2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3" y="273269"/>
            <a:ext cx="5783631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Útlezárások Udvarhely központjá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48" y="2753711"/>
            <a:ext cx="5997740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3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isbacontól Udvarhelyig Benedek Elek nyomában – Csámborg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5" y="386419"/>
            <a:ext cx="9525000" cy="5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75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313</Words>
  <Application>Microsoft Office PowerPoint</Application>
  <PresentationFormat>Szélesvásznú</PresentationFormat>
  <Paragraphs>11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Herczeg Imréné</dc:creator>
  <cp:lastModifiedBy>Herczeg Imréné</cp:lastModifiedBy>
  <cp:revision>12</cp:revision>
  <dcterms:created xsi:type="dcterms:W3CDTF">2022-07-03T17:46:10Z</dcterms:created>
  <dcterms:modified xsi:type="dcterms:W3CDTF">2022-07-07T13:34:36Z</dcterms:modified>
</cp:coreProperties>
</file>